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5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383" r:id="rId14"/>
    <p:sldId id="384" r:id="rId15"/>
  </p:sldIdLst>
  <p:sldSz cx="9144000" cy="6858000" type="screen4x3"/>
  <p:notesSz cx="6794500" cy="99314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C3C"/>
    <a:srgbClr val="0B6313"/>
    <a:srgbClr val="2F5285"/>
    <a:srgbClr val="82BE28"/>
    <a:srgbClr val="FF00FF"/>
    <a:srgbClr val="FAF5DA"/>
    <a:srgbClr val="0C3062"/>
    <a:srgbClr val="0C3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78413" autoAdjust="0"/>
  </p:normalViewPr>
  <p:slideViewPr>
    <p:cSldViewPr snapToGrid="0" snapToObjects="1">
      <p:cViewPr varScale="1">
        <p:scale>
          <a:sx n="90" d="100"/>
          <a:sy n="9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-2448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4C9BB65-6F50-4E27-86BB-07612ACAD86D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34E477F5-42B9-4939-ABDD-263D5FAE5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8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072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844" y="0"/>
            <a:ext cx="2944072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BA4B2E1-20B7-4F05-B952-0336558594DA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7455"/>
            <a:ext cx="5434966" cy="4468416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3324"/>
            <a:ext cx="2944072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844" y="9433324"/>
            <a:ext cx="2944072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FD156F7-C47D-4D6F-AFC0-D351A43AE3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45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46560"/>
            <a:ext cx="7772400" cy="147002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27660"/>
            <a:ext cx="6400800" cy="11970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 CyberAgent, Inc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6114197"/>
            <a:ext cx="9144000" cy="74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596900"/>
            <a:ext cx="91440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ッター プレースホルダー 4"/>
          <p:cNvSpPr txBox="1">
            <a:spLocks/>
          </p:cNvSpPr>
          <p:nvPr userDrawn="1"/>
        </p:nvSpPr>
        <p:spPr>
          <a:xfrm>
            <a:off x="825500" y="6496050"/>
            <a:ext cx="7668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14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のみ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7248" y="3018282"/>
            <a:ext cx="2688336" cy="863228"/>
          </a:xfrm>
          <a:prstGeom prst="rect">
            <a:avLst/>
          </a:prstGeom>
        </p:spPr>
      </p:pic>
      <p:sp>
        <p:nvSpPr>
          <p:cNvPr id="7" name="正方形/長方形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838200" y="6445250"/>
            <a:ext cx="7668904" cy="365125"/>
          </a:xfrm>
        </p:spPr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08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40" y="0"/>
            <a:ext cx="7348560" cy="69460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59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591" y="-13648"/>
            <a:ext cx="6782937" cy="723332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2830" y="3084394"/>
            <a:ext cx="8929521" cy="304176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72954" y="887104"/>
            <a:ext cx="8625385" cy="176056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77418" y="887104"/>
            <a:ext cx="8843749" cy="1760562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32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4704" y="3898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4704" y="2398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596900"/>
            <a:ext cx="914400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19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240" y="783506"/>
            <a:ext cx="4427560" cy="53426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95800" y="783506"/>
            <a:ext cx="4508500" cy="53426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9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40" y="865622"/>
            <a:ext cx="4376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40" y="1505384"/>
            <a:ext cx="4376760" cy="476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59300" y="872405"/>
            <a:ext cx="4432299" cy="6329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559300" y="1505384"/>
            <a:ext cx="4432299" cy="476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5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9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647700"/>
            <a:ext cx="9144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1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のみ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4912" y="2423668"/>
            <a:ext cx="3668776" cy="13207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838200" y="6445250"/>
            <a:ext cx="7668904" cy="365125"/>
          </a:xfrm>
        </p:spPr>
        <p:txBody>
          <a:bodyPr/>
          <a:lstStyle/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2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240" y="0"/>
            <a:ext cx="5476875" cy="69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7418" y="818866"/>
            <a:ext cx="8843749" cy="530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38200" y="6445250"/>
            <a:ext cx="7668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Copyright© Recruit Marketing Partners </a:t>
            </a:r>
            <a:r>
              <a:rPr lang="en-US" altLang="ja-JP" dirty="0" err="1"/>
              <a:t>Co.,Ltd</a:t>
            </a:r>
            <a:r>
              <a:rPr lang="en-US" altLang="ja-JP" dirty="0"/>
              <a:t>. All Rights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57146" y="6462712"/>
            <a:ext cx="5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158E018-F75F-F347-B9C0-0A6E58B775D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667176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05733" y="80731"/>
            <a:ext cx="1415434" cy="5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/>
        <a:buChar char="•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/>
        <a:buChar char="–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/>
        <a:buChar char="•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/>
        <a:buChar char="–"/>
        <a:defRPr kumimoji="1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/>
        <a:buChar char="»"/>
        <a:defRPr kumimoji="1"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2245547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kidsly</a:t>
            </a:r>
            <a:r>
              <a:rPr lang="ja-JP" altLang="en-US" dirty="0"/>
              <a:t>マニュアル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371600" y="3726647"/>
            <a:ext cx="6400800" cy="1197050"/>
          </a:xfrm>
        </p:spPr>
        <p:txBody>
          <a:bodyPr/>
          <a:lstStyle/>
          <a:p>
            <a:r>
              <a:rPr lang="ja-JP" altLang="en-US" dirty="0"/>
              <a:t>保護者編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384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キッズリー登録手順（８）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7734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⑭登録内容確認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登録内容に問題がなければ、「保育園に申込む」をタップしてください。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6763" y="2490953"/>
            <a:ext cx="3580511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⑮申し込み完了後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申込みが完了したら、園側から承認が下りるのをお待ちください。承認が下りると自動で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画面が切り替わります。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sz="1200" dirty="0">
                <a:solidFill>
                  <a:schemeClr val="accent5"/>
                </a:solidFill>
              </a:rPr>
              <a:t>※</a:t>
            </a:r>
            <a:r>
              <a:rPr lang="ja-JP" altLang="en-US" sz="1200" dirty="0">
                <a:solidFill>
                  <a:schemeClr val="accent5"/>
                </a:solidFill>
              </a:rPr>
              <a:t>自動で画面が切り替わらない場合は、左下のホームアイコンをタップしてください。</a:t>
            </a:r>
            <a:endParaRPr kumimoji="1" lang="en-US" altLang="ja-JP" sz="1200" dirty="0">
              <a:solidFill>
                <a:schemeClr val="accent5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5" y="922434"/>
            <a:ext cx="2305289" cy="407523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14854" y="1789386"/>
            <a:ext cx="1765739" cy="307428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87" y="2237584"/>
            <a:ext cx="2127688" cy="376765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3324736" y="5721459"/>
            <a:ext cx="458990" cy="28378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820917" y="961849"/>
            <a:ext cx="512984" cy="393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⑭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453753" y="2258412"/>
            <a:ext cx="472971" cy="3428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⑮</a:t>
            </a:r>
          </a:p>
        </p:txBody>
      </p:sp>
    </p:spTree>
    <p:extLst>
      <p:ext uri="{BB962C8B-B14F-4D97-AF65-F5344CB8AC3E}">
        <p14:creationId xmlns:p14="http://schemas.microsoft.com/office/powerpoint/2010/main" val="128667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キッズリー登録手順（家族招待、他の子どもを登録する場合）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57082" y="1052456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①他の家族を招待する場合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「他の家族を招待する」を選択してください。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②他の子どもを登録する場合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複数のお子様が在籍している場合、「他の子どもを登録する」を選択し、他のお子様の登録を追加してください。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13447" y="3094971"/>
            <a:ext cx="3580511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保護者側アプリでは、園側から承認が下りた後でも、ご家族を招待することができます。ご家族を招待する場合は、「各種手続き・招待」を選択してください。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5" y="849711"/>
            <a:ext cx="2305289" cy="390359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614854" y="3515710"/>
            <a:ext cx="1734207" cy="26013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930166" y="3862551"/>
            <a:ext cx="1119351" cy="29954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96614" y="3211397"/>
            <a:ext cx="341586" cy="304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51793" y="3862551"/>
            <a:ext cx="378373" cy="299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99" y="3116923"/>
            <a:ext cx="2184783" cy="3138966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4910959" y="6014545"/>
            <a:ext cx="477623" cy="241344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917731" y="3429000"/>
            <a:ext cx="754921" cy="496614"/>
          </a:xfrm>
          <a:prstGeom prst="roundRect">
            <a:avLst/>
          </a:prstGeom>
          <a:noFill/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2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お問い合わせについて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57082" y="1052456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キッズリーの利用にあたり、お問い合わせがございましたら、「設定」を選択し、「お問い合わせ」からカスタマーサポート画面へ移りますので、そちらからお問い合わせください。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5" y="791863"/>
            <a:ext cx="2184783" cy="3775842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958035" y="2308933"/>
            <a:ext cx="754921" cy="580953"/>
          </a:xfrm>
          <a:prstGeom prst="roundRect">
            <a:avLst/>
          </a:prstGeom>
          <a:noFill/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27888" y="3287110"/>
            <a:ext cx="3168871" cy="30348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kidsly（キッズリー） | リクルートが運営する保育園向けサービス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9" y="2472064"/>
            <a:ext cx="6236876" cy="3767492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5436974" y="3995642"/>
            <a:ext cx="880896" cy="270409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4838696" y="4543545"/>
            <a:ext cx="2077452" cy="481263"/>
          </a:xfrm>
          <a:prstGeom prst="wedgeRoundRectCallout">
            <a:avLst>
              <a:gd name="adj1" fmla="val 8093"/>
              <a:gd name="adj2" fmla="val -10288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70780" y="4578966"/>
            <a:ext cx="2013284" cy="481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</a:rPr>
              <a:t>カスタマーサポートは、キッズリーの公式サイトからもお問い合わせ</a:t>
            </a:r>
          </a:p>
          <a:p>
            <a:r>
              <a:rPr lang="ja-JP" altLang="en-US" sz="900" dirty="0">
                <a:solidFill>
                  <a:schemeClr val="tx1"/>
                </a:solidFill>
              </a:rPr>
              <a:t>　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293431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45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9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クラスコード配布～キッズリー登録までの流れ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844562" y="827690"/>
            <a:ext cx="4981904" cy="69368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クラスコードの配布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461641" y="1615966"/>
            <a:ext cx="0" cy="228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1852446" y="1962805"/>
            <a:ext cx="4981904" cy="748862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アプリ（キッズリー）のインストール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-10589" y="772502"/>
            <a:ext cx="1918214" cy="9695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※</a:t>
            </a:r>
            <a:r>
              <a:rPr kumimoji="1" lang="ja-JP" altLang="en-US" sz="1400" dirty="0">
                <a:solidFill>
                  <a:schemeClr val="tx1"/>
                </a:solidFill>
              </a:rPr>
              <a:t>赤枠は保育園にて対応しますので、保護者は黄色枠の箇所をご対応をお願いします。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828795" y="3113681"/>
            <a:ext cx="5076497" cy="81980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キッズリーの登録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461640" y="2774729"/>
            <a:ext cx="1" cy="2522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1797269" y="4351280"/>
            <a:ext cx="5202620" cy="772511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園からの承認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663256" y="5541577"/>
            <a:ext cx="5368161" cy="73309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利用開始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4453757" y="3988668"/>
            <a:ext cx="1" cy="26801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477407" y="5210503"/>
            <a:ext cx="0" cy="26013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角丸四角形吹き出し 32"/>
          <p:cNvSpPr/>
          <p:nvPr/>
        </p:nvSpPr>
        <p:spPr>
          <a:xfrm>
            <a:off x="7033030" y="1340062"/>
            <a:ext cx="2046769" cy="1513489"/>
          </a:xfrm>
          <a:prstGeom prst="wedgeRoundRectCallout">
            <a:avLst>
              <a:gd name="adj1" fmla="val -74021"/>
              <a:gd name="adj2" fmla="val 55240"/>
              <a:gd name="adj3" fmla="val 16667"/>
            </a:avLst>
          </a:prstGeom>
          <a:noFill/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園からクラスコードが配布されたら、</a:t>
            </a:r>
            <a:r>
              <a:rPr kumimoji="1" lang="en-US" altLang="ja-JP" sz="1400" dirty="0">
                <a:solidFill>
                  <a:schemeClr val="tx1"/>
                </a:solidFill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</a:rPr>
              <a:t>週間以内にインストール、登録のお手続きをしてください</a:t>
            </a:r>
            <a:r>
              <a:rPr kumimoji="1" lang="ja-JP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4" name="角丸四角形吹き出し 33"/>
          <p:cNvSpPr/>
          <p:nvPr/>
        </p:nvSpPr>
        <p:spPr>
          <a:xfrm>
            <a:off x="7119743" y="4122673"/>
            <a:ext cx="1797269" cy="1087830"/>
          </a:xfrm>
          <a:prstGeom prst="wedgeRoundRectCallout">
            <a:avLst>
              <a:gd name="adj1" fmla="val -56359"/>
              <a:gd name="adj2" fmla="val 6539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登録が完了し、園からの承認後キッズリーをご利用いただけます。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19480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アプリの登録・キッズリーアカウント登録手順（１）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2834" y="780393"/>
            <a:ext cx="2404242" cy="3791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" y="796159"/>
            <a:ext cx="2485774" cy="42431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角丸四角形 6"/>
          <p:cNvSpPr/>
          <p:nvPr/>
        </p:nvSpPr>
        <p:spPr>
          <a:xfrm>
            <a:off x="268014" y="945931"/>
            <a:ext cx="2349062" cy="23648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12834" y="780393"/>
            <a:ext cx="2485774" cy="4243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72255" y="473886"/>
            <a:ext cx="5884891" cy="1844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①アプリのダウンロード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iPhone</a:t>
            </a:r>
            <a:r>
              <a:rPr lang="ja-JP" altLang="en-US" dirty="0">
                <a:solidFill>
                  <a:schemeClr val="tx1"/>
                </a:solidFill>
              </a:rPr>
              <a:t>の場合は</a:t>
            </a:r>
            <a:r>
              <a:rPr lang="en-US" altLang="ja-JP" dirty="0">
                <a:solidFill>
                  <a:schemeClr val="tx1"/>
                </a:solidFill>
              </a:rPr>
              <a:t>Apple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Store</a:t>
            </a:r>
            <a:r>
              <a:rPr lang="ja-JP" altLang="en-US" dirty="0" err="1">
                <a:solidFill>
                  <a:schemeClr val="tx1"/>
                </a:solidFill>
              </a:rPr>
              <a:t>、</a:t>
            </a:r>
            <a:r>
              <a:rPr lang="ja-JP" altLang="en-US" dirty="0">
                <a:solidFill>
                  <a:schemeClr val="tx1"/>
                </a:solidFill>
              </a:rPr>
              <a:t>アンドロイドをご使用の場合は</a:t>
            </a:r>
            <a:r>
              <a:rPr lang="en-US" altLang="ja-JP" dirty="0">
                <a:solidFill>
                  <a:schemeClr val="tx1"/>
                </a:solidFill>
              </a:rPr>
              <a:t>Google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Play</a:t>
            </a:r>
            <a:r>
              <a:rPr lang="ja-JP" altLang="en-US" dirty="0">
                <a:solidFill>
                  <a:schemeClr val="tx1"/>
                </a:solidFill>
              </a:rPr>
              <a:t>で「キッズリー」と検索し、アプリをダウンロードしてください。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07628" y="1292772"/>
            <a:ext cx="472965" cy="449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325414" y="1411014"/>
            <a:ext cx="291662" cy="331076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736075" y="2230821"/>
            <a:ext cx="3239814" cy="22071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②保護者アカウントの登録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ダウンロードしたアプリを開き、「保護者」を選択してください。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05" y="2222938"/>
            <a:ext cx="2472612" cy="4130565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4091152" y="3034862"/>
            <a:ext cx="788276" cy="772510"/>
          </a:xfrm>
          <a:prstGeom prst="roundRect">
            <a:avLst/>
          </a:prstGeom>
          <a:noFill/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9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キッズリー登録手順（２）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2834" y="780393"/>
            <a:ext cx="2404242" cy="3791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12834" y="780393"/>
            <a:ext cx="2485774" cy="4243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4502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③新規アカウント登録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ダウンロードしたアプリを開き、「新規アカウント登録」を選択してください。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5" y="844551"/>
            <a:ext cx="2485774" cy="417895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484791" y="4169980"/>
            <a:ext cx="1954924" cy="268014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455956" y="3113690"/>
            <a:ext cx="3239814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④メールアドレスの入力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携帯または</a:t>
            </a:r>
            <a:r>
              <a:rPr kumimoji="1" lang="en-US" altLang="ja-JP" dirty="0">
                <a:solidFill>
                  <a:schemeClr val="tx1"/>
                </a:solidFill>
              </a:rPr>
              <a:t>PC</a:t>
            </a:r>
            <a:r>
              <a:rPr kumimoji="1" lang="ja-JP" altLang="en-US" dirty="0">
                <a:solidFill>
                  <a:schemeClr val="tx1"/>
                </a:solidFill>
              </a:rPr>
              <a:t>のメールアドレスを入力し、プライバシーポリシーにチェック後、「メール送信する」をタップしてください。入力したメールアドレス宛に</a:t>
            </a:r>
            <a:r>
              <a:rPr kumimoji="1" lang="en-US" altLang="ja-JP" dirty="0">
                <a:solidFill>
                  <a:schemeClr val="tx1"/>
                </a:solidFill>
              </a:rPr>
              <a:t>PIN</a:t>
            </a:r>
            <a:r>
              <a:rPr kumimoji="1" lang="ja-JP" altLang="en-US" dirty="0">
                <a:solidFill>
                  <a:schemeClr val="tx1"/>
                </a:solidFill>
              </a:rPr>
              <a:t>コードが届きます。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en-US" altLang="ja-JP" sz="1000" dirty="0">
                <a:solidFill>
                  <a:schemeClr val="accent5"/>
                </a:solidFill>
              </a:rPr>
              <a:t>※(</a:t>
            </a:r>
            <a:r>
              <a:rPr lang="ja-JP" altLang="en-US" sz="1000" dirty="0">
                <a:solidFill>
                  <a:schemeClr val="accent5"/>
                </a:solidFill>
              </a:rPr>
              <a:t>注</a:t>
            </a:r>
            <a:r>
              <a:rPr lang="en-US" altLang="ja-JP" sz="1000" dirty="0">
                <a:solidFill>
                  <a:schemeClr val="accent5"/>
                </a:solidFill>
              </a:rPr>
              <a:t>1)</a:t>
            </a:r>
            <a:r>
              <a:rPr lang="ja-JP" altLang="en-US" sz="1000" dirty="0">
                <a:solidFill>
                  <a:schemeClr val="accent5"/>
                </a:solidFill>
              </a:rPr>
              <a:t>～</a:t>
            </a:r>
            <a:r>
              <a:rPr lang="en-US" altLang="ja-JP" sz="1000" dirty="0">
                <a:solidFill>
                  <a:schemeClr val="accent5"/>
                </a:solidFill>
              </a:rPr>
              <a:t>softbank.ne.jp</a:t>
            </a:r>
            <a:r>
              <a:rPr lang="ja-JP" altLang="en-US" sz="1000" dirty="0" err="1">
                <a:solidFill>
                  <a:schemeClr val="accent5"/>
                </a:solidFill>
              </a:rPr>
              <a:t>、</a:t>
            </a:r>
            <a:r>
              <a:rPr lang="ja-JP" altLang="en-US" sz="1000" dirty="0">
                <a:solidFill>
                  <a:schemeClr val="accent5"/>
                </a:solidFill>
              </a:rPr>
              <a:t>＠の直前がドット、または＠の前にドットが</a:t>
            </a:r>
            <a:r>
              <a:rPr lang="en-US" altLang="ja-JP" sz="1000" dirty="0">
                <a:solidFill>
                  <a:schemeClr val="accent5"/>
                </a:solidFill>
              </a:rPr>
              <a:t>2</a:t>
            </a:r>
            <a:r>
              <a:rPr lang="ja-JP" altLang="en-US" sz="1000" dirty="0">
                <a:solidFill>
                  <a:schemeClr val="accent5"/>
                </a:solidFill>
              </a:rPr>
              <a:t>つ以上連続しているアドレスでご登録を試みた場合、</a:t>
            </a:r>
            <a:r>
              <a:rPr lang="en-US" altLang="ja-JP" sz="1000" dirty="0">
                <a:solidFill>
                  <a:schemeClr val="accent5"/>
                </a:solidFill>
              </a:rPr>
              <a:t>PIN</a:t>
            </a:r>
            <a:r>
              <a:rPr lang="ja-JP" altLang="en-US" sz="1000" dirty="0">
                <a:solidFill>
                  <a:schemeClr val="accent5"/>
                </a:solidFill>
              </a:rPr>
              <a:t>コードが送られてこない、もしくは記載されていないケースが報告されております。お手数ですが、同様の症状が出た場合は、別のアドレスをご入力ください。</a:t>
            </a:r>
            <a:endParaRPr lang="en-US" altLang="ja-JP" sz="1000" dirty="0">
              <a:solidFill>
                <a:schemeClr val="accent5"/>
              </a:solidFill>
            </a:endParaRPr>
          </a:p>
          <a:p>
            <a:endParaRPr lang="en-US" altLang="ja-JP" sz="1000" dirty="0">
              <a:solidFill>
                <a:schemeClr val="accent5"/>
              </a:solidFill>
            </a:endParaRPr>
          </a:p>
          <a:p>
            <a:r>
              <a:rPr lang="en-US" altLang="ja-JP" sz="1000" dirty="0">
                <a:solidFill>
                  <a:schemeClr val="accent5"/>
                </a:solidFill>
              </a:rPr>
              <a:t>※(</a:t>
            </a:r>
            <a:r>
              <a:rPr lang="ja-JP" altLang="en-US" sz="1000" dirty="0">
                <a:solidFill>
                  <a:schemeClr val="accent5"/>
                </a:solidFill>
              </a:rPr>
              <a:t>注２</a:t>
            </a:r>
            <a:r>
              <a:rPr lang="en-US" altLang="ja-JP" sz="1000" dirty="0">
                <a:solidFill>
                  <a:schemeClr val="accent5"/>
                </a:solidFill>
              </a:rPr>
              <a:t>)</a:t>
            </a:r>
            <a:r>
              <a:rPr lang="ja-JP" altLang="en-US" sz="1000" dirty="0">
                <a:solidFill>
                  <a:schemeClr val="accent5"/>
                </a:solidFill>
              </a:rPr>
              <a:t>ひとつのアカウント作成に使用したアドレスは、別のアカウント作成には使用できません</a:t>
            </a:r>
            <a:r>
              <a:rPr lang="ja-JP" altLang="en-US" sz="1200" dirty="0">
                <a:solidFill>
                  <a:schemeClr val="accent5"/>
                </a:solidFill>
              </a:rPr>
              <a:t>。</a:t>
            </a:r>
            <a:endParaRPr lang="en-US" altLang="ja-JP" sz="1200" dirty="0">
              <a:solidFill>
                <a:schemeClr val="accent5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44566" y="780393"/>
            <a:ext cx="528144" cy="4650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53" y="2116344"/>
            <a:ext cx="2385771" cy="407162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03317" y="3224048"/>
            <a:ext cx="1789386" cy="307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/>
                </a:solidFill>
              </a:rPr>
              <a:t>Recruit-kidsly@co.jp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271345" y="3224048"/>
            <a:ext cx="1836683" cy="307428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271345" y="3665483"/>
            <a:ext cx="204952" cy="17342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71344" y="3894083"/>
            <a:ext cx="1836683" cy="275897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08483" y="2199289"/>
            <a:ext cx="441434" cy="307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54107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キッズリー登録手順（３）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4502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⑤</a:t>
            </a:r>
            <a:r>
              <a:rPr lang="en-US" altLang="ja-JP" dirty="0">
                <a:solidFill>
                  <a:schemeClr val="tx1"/>
                </a:solidFill>
              </a:rPr>
              <a:t>PIN</a:t>
            </a:r>
            <a:r>
              <a:rPr lang="ja-JP" altLang="en-US" dirty="0">
                <a:solidFill>
                  <a:schemeClr val="tx1"/>
                </a:solidFill>
              </a:rPr>
              <a:t>コードの入力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登録したメールアドレス宛に届いた</a:t>
            </a:r>
            <a:r>
              <a:rPr lang="en-US" altLang="ja-JP" dirty="0">
                <a:solidFill>
                  <a:schemeClr val="tx1"/>
                </a:solidFill>
              </a:rPr>
              <a:t>PIN</a:t>
            </a:r>
            <a:r>
              <a:rPr lang="ja-JP" altLang="en-US" dirty="0">
                <a:solidFill>
                  <a:schemeClr val="tx1"/>
                </a:solidFill>
              </a:rPr>
              <a:t>コードを入力します。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329828" y="2183522"/>
            <a:ext cx="3239814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⑥パスワードの登録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ログインする際に使用するパスワードを入力します。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パスワードは英数混合</a:t>
            </a:r>
            <a:r>
              <a:rPr lang="en-US" altLang="ja-JP" sz="1200" dirty="0">
                <a:solidFill>
                  <a:srgbClr val="FF0000"/>
                </a:solidFill>
              </a:rPr>
              <a:t>9</a:t>
            </a:r>
            <a:r>
              <a:rPr lang="ja-JP" altLang="en-US" sz="1200" dirty="0">
                <a:solidFill>
                  <a:srgbClr val="FF0000"/>
                </a:solidFill>
              </a:rPr>
              <a:t>文字以上で設定してください。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 descr="IMG_03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835572"/>
            <a:ext cx="2349062" cy="4162097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13" name="角丸四角形 12"/>
          <p:cNvSpPr/>
          <p:nvPr/>
        </p:nvSpPr>
        <p:spPr>
          <a:xfrm>
            <a:off x="378372" y="1513490"/>
            <a:ext cx="1852449" cy="283779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78372" y="2735317"/>
            <a:ext cx="1852449" cy="29166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646" y="1537139"/>
            <a:ext cx="1277007" cy="2837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１２３４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17" y="2154155"/>
            <a:ext cx="2222614" cy="394211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782608" y="2822028"/>
            <a:ext cx="1671145" cy="2837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recruit</a:t>
            </a:r>
            <a:r>
              <a:rPr kumimoji="1" lang="en-US" altLang="ja-JP" sz="1100" dirty="0">
                <a:solidFill>
                  <a:schemeClr val="tx1"/>
                </a:solidFill>
              </a:rPr>
              <a:t>01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074272" y="3460531"/>
            <a:ext cx="1726324" cy="2601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●●●●●●●●●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198222" y="2785979"/>
            <a:ext cx="1712729" cy="311946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198222" y="3454789"/>
            <a:ext cx="1745671" cy="2658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3198222" y="4004441"/>
            <a:ext cx="1745671" cy="244366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828800" y="922283"/>
            <a:ext cx="504497" cy="299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⑤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538286" y="2199289"/>
            <a:ext cx="444699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20130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キッズリー登録手順（４）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497536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⑦ログイン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登録したメールアドレス、パスワードを入力し、ログインしてください。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プライバシーポリシーに必ずチェックをいれてください。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329828" y="2183522"/>
            <a:ext cx="3239814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⑧詳細情報の登録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「登録する」を選択し、一人目の子どもを登録します。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2" y="834651"/>
            <a:ext cx="2198648" cy="442222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51793" y="1617114"/>
            <a:ext cx="1718441" cy="28240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81425" y="2265601"/>
            <a:ext cx="1718441" cy="281867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●●●●●●●●●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51793" y="2785979"/>
            <a:ext cx="961697" cy="193704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91209" y="3071204"/>
            <a:ext cx="1708658" cy="26534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31772" y="1672295"/>
            <a:ext cx="1836683" cy="2491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Recruit-kidsly@co.jp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3961" y="930166"/>
            <a:ext cx="546273" cy="3468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⑦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61" y="2364827"/>
            <a:ext cx="2133785" cy="377375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3329870" y="4532586"/>
            <a:ext cx="1604737" cy="275897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453753" y="2420007"/>
            <a:ext cx="574673" cy="291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⑧</a:t>
            </a:r>
          </a:p>
        </p:txBody>
      </p:sp>
    </p:spTree>
    <p:extLst>
      <p:ext uri="{BB962C8B-B14F-4D97-AF65-F5344CB8AC3E}">
        <p14:creationId xmlns:p14="http://schemas.microsoft.com/office/powerpoint/2010/main" val="137046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キッズリー登録手順（５）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7734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⑨子ども登録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ご家族で初めて登録する方は、「ご家族で初めて登録する方」選択してください。ご家族の中で既にキッズリーをご利用されている方から招待を受けた場合は「ご家族から招待コードをもらっている方」を選択してください。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6764" y="2427889"/>
            <a:ext cx="3239814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⑩クラスコードの入力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保育園から配布された、お子様が所属するクラスコードを入力してください。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7" y="780393"/>
            <a:ext cx="2432124" cy="4264573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252627" y="1679028"/>
            <a:ext cx="2432124" cy="29166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828800" y="780393"/>
            <a:ext cx="559676" cy="4099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⑨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65" y="2702385"/>
            <a:ext cx="2148901" cy="356440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3184634" y="3421117"/>
            <a:ext cx="1734207" cy="480849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239815" y="3980793"/>
            <a:ext cx="1623848" cy="268014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94838" y="3661541"/>
            <a:ext cx="756744" cy="2049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1w34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96561" y="3633952"/>
            <a:ext cx="717332" cy="256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83rk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キッズリー登録手順（</a:t>
            </a:r>
            <a:r>
              <a:rPr lang="en-US" altLang="ja-JP" dirty="0"/>
              <a:t>6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7734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⑪クラスコードの確認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表示される保育園、クラス名を確認し、正しければ「はい」を選択してください。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6764" y="2427889"/>
            <a:ext cx="3239814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⑫子ども情報登録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子ども詳細情報を入力してください。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「＊」マークのある項目は必須入力項目です。必ずすべての項目を入力してください。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41" y="835571"/>
            <a:ext cx="2291546" cy="4059621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505607" y="2585545"/>
            <a:ext cx="851338" cy="29954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51793" y="1617114"/>
            <a:ext cx="1889685" cy="81077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0" y="2364827"/>
            <a:ext cx="2145978" cy="379813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3078520" y="3208283"/>
            <a:ext cx="2145978" cy="2853558"/>
          </a:xfrm>
          <a:prstGeom prst="roundRect">
            <a:avLst>
              <a:gd name="adj" fmla="val 10055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962807" y="835572"/>
            <a:ext cx="478671" cy="4020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⑪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524703" y="2364827"/>
            <a:ext cx="503723" cy="3704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⑫</a:t>
            </a:r>
          </a:p>
        </p:txBody>
      </p:sp>
    </p:spTree>
    <p:extLst>
      <p:ext uri="{BB962C8B-B14F-4D97-AF65-F5344CB8AC3E}">
        <p14:creationId xmlns:p14="http://schemas.microsoft.com/office/powerpoint/2010/main" val="31826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キッズリー登録手順（７）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Copyright© Recruit Marketing Partners Co.,Ltd. All Rights Reserved.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E018-F75F-F347-B9C0-0A6E58B775D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82912" y="773438"/>
            <a:ext cx="5884891" cy="1749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⑫保護者情報登録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保護者情報の項目「すべて」を入力し、「確認画面へ」を選択してください。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66763" y="2490953"/>
            <a:ext cx="3580511" cy="3074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⑬勤務先情報登録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勤務先情報登録は任意の入力となっております。勤務先の入力を希望されない場合は、「勤務先情報を登録する」をオフに設定してください。勤務先情報登録後、「確認画面へ」進んでください。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accent5"/>
                </a:solidFill>
              </a:rPr>
              <a:t>※</a:t>
            </a:r>
            <a:r>
              <a:rPr kumimoji="1" lang="ja-JP" altLang="en-US" sz="1200" dirty="0">
                <a:solidFill>
                  <a:schemeClr val="accent5"/>
                </a:solidFill>
              </a:rPr>
              <a:t>勤務先情報登録をする場合、「＊」は入力必須項目です。すべての項目を入力をしてください。</a:t>
            </a:r>
            <a:endParaRPr kumimoji="1" lang="en-US" altLang="ja-JP" sz="1200" dirty="0">
              <a:solidFill>
                <a:schemeClr val="accent5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240" y="835572"/>
            <a:ext cx="2730139" cy="4280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53753" y="2199289"/>
            <a:ext cx="574673" cy="3310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93" y="2258412"/>
            <a:ext cx="1702675" cy="255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793" y="1617114"/>
            <a:ext cx="1702675" cy="264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9" y="835572"/>
            <a:ext cx="2361228" cy="4059621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60459" y="1882057"/>
            <a:ext cx="2361228" cy="175189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62607" y="3842872"/>
            <a:ext cx="2144110" cy="25616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947041" y="835573"/>
            <a:ext cx="417787" cy="394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⑫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84" y="2346222"/>
            <a:ext cx="2127688" cy="3773751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2962384" y="3460531"/>
            <a:ext cx="2127688" cy="236483"/>
          </a:xfrm>
          <a:prstGeom prst="roundRect">
            <a:avLst/>
          </a:prstGeom>
          <a:noFill/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3042745" y="2908738"/>
            <a:ext cx="1985681" cy="402021"/>
          </a:xfrm>
          <a:prstGeom prst="wedgeRoundRectCallout">
            <a:avLst>
              <a:gd name="adj1" fmla="val -8275"/>
              <a:gd name="adj2" fmla="val 8014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登録を希望されない場合、「オフ」に設定してください。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962384" y="3697014"/>
            <a:ext cx="2127687" cy="126124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050628" y="5178972"/>
            <a:ext cx="1923393" cy="26013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453753" y="2346222"/>
            <a:ext cx="433557" cy="381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⑬</a:t>
            </a:r>
          </a:p>
        </p:txBody>
      </p:sp>
    </p:spTree>
    <p:extLst>
      <p:ext uri="{BB962C8B-B14F-4D97-AF65-F5344CB8AC3E}">
        <p14:creationId xmlns:p14="http://schemas.microsoft.com/office/powerpoint/2010/main" val="109693487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設定 3">
      <a:dk1>
        <a:srgbClr val="333333"/>
      </a:dk1>
      <a:lt1>
        <a:srgbClr val="FFFFFF"/>
      </a:lt1>
      <a:dk2>
        <a:srgbClr val="956134"/>
      </a:dk2>
      <a:lt2>
        <a:srgbClr val="E5DEDB"/>
      </a:lt2>
      <a:accent1>
        <a:srgbClr val="FED4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F73838"/>
      </a:accent5>
      <a:accent6>
        <a:srgbClr val="9C6A6A"/>
      </a:accent6>
      <a:hlink>
        <a:srgbClr val="FF0B00"/>
      </a:hlink>
      <a:folHlink>
        <a:srgbClr val="7F723D"/>
      </a:folHlink>
    </a:clrScheme>
    <a:fontScheme name="メイリオFull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クチュール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1112</Words>
  <Application>Microsoft Macintosh PowerPoint</Application>
  <PresentationFormat>画面に合わせる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ホワイト</vt:lpstr>
      <vt:lpstr>kidslyマニュアル</vt:lpstr>
      <vt:lpstr>クラスコード配布～キッズリー登録までの流れ</vt:lpstr>
      <vt:lpstr>アプリの登録・キッズリーアカウント登録手順（１）</vt:lpstr>
      <vt:lpstr>キッズリー登録手順（２）</vt:lpstr>
      <vt:lpstr>キッズリー登録手順（３）</vt:lpstr>
      <vt:lpstr>キッズリー登録手順（４）</vt:lpstr>
      <vt:lpstr>キッズリー登録手順（５）</vt:lpstr>
      <vt:lpstr>キッズリー登録手順（6）</vt:lpstr>
      <vt:lpstr>キッズリー登録手順（７）</vt:lpstr>
      <vt:lpstr>キッズリー登録手順（８）</vt:lpstr>
      <vt:lpstr>キッズリー登録手順（家族招待、他の子どもを登録する場合）</vt:lpstr>
      <vt:lpstr>お問い合わせについて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PHPとフロントのイイ関係 動くスタイルガイドを作ろう</dc:title>
  <dc:creator>Kawabata Yusuke</dc:creator>
  <cp:lastModifiedBy>Microsoft Office User</cp:lastModifiedBy>
  <cp:revision>267</cp:revision>
  <cp:lastPrinted>2017-04-06T02:15:37Z</cp:lastPrinted>
  <dcterms:created xsi:type="dcterms:W3CDTF">2015-05-05T15:17:36Z</dcterms:created>
  <dcterms:modified xsi:type="dcterms:W3CDTF">2018-07-30T01:23:54Z</dcterms:modified>
</cp:coreProperties>
</file>